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>
        <p:scale>
          <a:sx n="148" d="100"/>
          <a:sy n="148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605242-4A35-4D26-99B5-04A535E7CE3A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77E91275-A0D9-467A-A007-A169EECB738D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C4CF3E-A475-4D61-9580-7D8493D978B9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4F982EE6-6097-436F-B104-1FC7A487AB00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$$FGLB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$$LG2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$$CopyrightStatement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7D841818-5B20-446D-B0D4-F5703B284E24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>
                <a:solidFill>
                  <a:srgbClr val="333333"/>
                </a:solidFill>
              </a:rPr>
              <a:t>$$JN $$Citation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$$FGLB </a:t>
            </a:r>
            <a:r>
              <a:rPr lang="en-US" altLang="en-US" b="0"/>
              <a:t>$$LG1</a:t>
            </a:r>
            <a:endParaRPr lang="en-US" altLang="en-US" b="0"/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62" y="6267450"/>
            <a:ext cx="1058862" cy="2984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3341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$$FGLB $$LG1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Kirsten Colen</cp:lastModifiedBy>
  <cp:revision>163</cp:revision>
  <dcterms:created xsi:type="dcterms:W3CDTF">2015-12-31T14:57:12Z</dcterms:created>
  <dcterms:modified xsi:type="dcterms:W3CDTF">2021-04-02T13:19:43Z</dcterms:modified>
</cp:coreProperties>
</file>